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3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3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4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946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9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5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3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6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9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3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4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4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9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15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7EF2-F9B5-CB49-900C-111CEC0CF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Business Intelligence Systems (Decision Support Systems)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D5BA2-F88A-9C4E-93AA-BCAF3D7F4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Chapter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5457-583B-CA41-A854-86851C30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Business Intelligence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50EE-9923-DD43-981F-F614A70D7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/>
              <a:t>Project Management</a:t>
            </a:r>
          </a:p>
          <a:p>
            <a:pPr lvl="1"/>
            <a:r>
              <a:rPr lang="en-US" sz="2600" dirty="0"/>
              <a:t>CMCC helping folks to collaborate</a:t>
            </a:r>
          </a:p>
          <a:p>
            <a:r>
              <a:rPr lang="en-US" sz="2800" b="1" dirty="0"/>
              <a:t>Problem Solving </a:t>
            </a:r>
          </a:p>
          <a:p>
            <a:pPr lvl="1"/>
            <a:r>
              <a:rPr lang="en-US" sz="2600" dirty="0"/>
              <a:t>How can we reach a goal?  Ideas.  People component</a:t>
            </a:r>
          </a:p>
          <a:p>
            <a:r>
              <a:rPr lang="en-US" sz="2800" b="1" dirty="0"/>
              <a:t>Deciding</a:t>
            </a:r>
            <a:r>
              <a:rPr lang="en-US" sz="2800" dirty="0"/>
              <a:t> </a:t>
            </a:r>
          </a:p>
          <a:p>
            <a:pPr lvl="1"/>
            <a:r>
              <a:rPr lang="en-US" sz="2600" dirty="0"/>
              <a:t>What should we do exactly</a:t>
            </a:r>
          </a:p>
          <a:p>
            <a:pPr lvl="1"/>
            <a:r>
              <a:rPr lang="en-US" sz="2600" dirty="0">
                <a:solidFill>
                  <a:srgbClr val="92D050"/>
                </a:solidFill>
              </a:rPr>
              <a:t>Which layoff scenario is the “best”</a:t>
            </a:r>
          </a:p>
          <a:p>
            <a:r>
              <a:rPr lang="en-US" sz="2800" b="1" dirty="0"/>
              <a:t>Informing</a:t>
            </a:r>
          </a:p>
          <a:p>
            <a:pPr lvl="1"/>
            <a:r>
              <a:rPr lang="en-US" sz="2600" dirty="0"/>
              <a:t>Reporting reality (accurate, complete, timely)</a:t>
            </a:r>
          </a:p>
          <a:p>
            <a:pPr lvl="1"/>
            <a:r>
              <a:rPr lang="en-US" sz="2600" dirty="0">
                <a:solidFill>
                  <a:srgbClr val="92D050"/>
                </a:solidFill>
              </a:rPr>
              <a:t>Which conference room is most profitable</a:t>
            </a:r>
          </a:p>
        </p:txBody>
      </p:sp>
    </p:spTree>
    <p:extLst>
      <p:ext uri="{BB962C8B-B14F-4D97-AF65-F5344CB8AC3E}">
        <p14:creationId xmlns:p14="http://schemas.microsoft.com/office/powerpoint/2010/main" val="139185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D982-1242-5348-ABCF-E088C03C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Business Intelligence Application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1FC1AF2-91D2-2043-9878-326934EDC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864" y="2052638"/>
            <a:ext cx="7528048" cy="4195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3DBBF-532D-7A4F-8084-EBB00EEEDA10}"/>
              </a:ext>
            </a:extLst>
          </p:cNvPr>
          <p:cNvSpPr txBox="1"/>
          <p:nvPr/>
        </p:nvSpPr>
        <p:spPr>
          <a:xfrm>
            <a:off x="3986373" y="5465852"/>
            <a:ext cx="1530849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Expert Knowledge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968DC0-3B72-A840-BA01-B51B76797B68}"/>
              </a:ext>
            </a:extLst>
          </p:cNvPr>
          <p:cNvCxnSpPr/>
          <p:nvPr/>
        </p:nvCxnSpPr>
        <p:spPr>
          <a:xfrm flipV="1">
            <a:off x="4130211" y="4469258"/>
            <a:ext cx="123290" cy="996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0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6252-9415-B247-AC63-7B52206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Business Intelligence Process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0634B58-821C-CD4B-9124-2344261E8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256465"/>
            <a:ext cx="8947150" cy="3788107"/>
          </a:xfrm>
        </p:spPr>
      </p:pic>
    </p:spTree>
    <p:extLst>
      <p:ext uri="{BB962C8B-B14F-4D97-AF65-F5344CB8AC3E}">
        <p14:creationId xmlns:p14="http://schemas.microsoft.com/office/powerpoint/2010/main" val="289035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96B9-3FF9-BF43-8C98-78186CA6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62459-1951-8B4F-84EB-4422DD9A1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177605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Information Systems 5 Components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Hardware</a:t>
            </a:r>
          </a:p>
          <a:p>
            <a:r>
              <a:rPr lang="en-US" dirty="0"/>
              <a:t>System Components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Output</a:t>
            </a:r>
          </a:p>
          <a:p>
            <a:pPr lvl="1"/>
            <a:r>
              <a:rPr lang="en-US" dirty="0"/>
              <a:t>Processing</a:t>
            </a:r>
          </a:p>
          <a:p>
            <a:pPr lvl="1"/>
            <a:r>
              <a:rPr lang="en-US" dirty="0"/>
              <a:t>Feedback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75E9A1-DD57-2048-8927-6D59EBF54ED2}"/>
              </a:ext>
            </a:extLst>
          </p:cNvPr>
          <p:cNvSpPr txBox="1">
            <a:spLocks/>
          </p:cNvSpPr>
          <p:nvPr/>
        </p:nvSpPr>
        <p:spPr>
          <a:xfrm>
            <a:off x="5098247" y="2052917"/>
            <a:ext cx="41776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Attributes (Data </a:t>
            </a:r>
            <a:r>
              <a:rPr lang="en-US" dirty="0">
                <a:sym typeface="Wingdings" pitchFamily="2" charset="2"/>
              </a:rPr>
              <a:t>) Information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Accurate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Complete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Simple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Timely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Relevant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Verifiable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Secure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Accessible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Economical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Flexible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Reliable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{DE232FE3-03F0-7941-B1F1-A2EB4280F8EA}tf10001062</Template>
  <TotalTime>44</TotalTime>
  <Words>114</Words>
  <Application>Microsoft Macintosh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Business Intelligence Systems (Decision Support Systems)</vt:lpstr>
      <vt:lpstr>Type of Business Intelligence Tasks</vt:lpstr>
      <vt:lpstr>Components of a Business Intelligence Application</vt:lpstr>
      <vt:lpstr>Activities in Business Intelligence Process</vt:lpstr>
      <vt:lpstr>Putting it all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Systems (Decision Support Systems)</dc:title>
  <dc:creator>Breimer, Eric</dc:creator>
  <cp:lastModifiedBy>Breimer, Eric</cp:lastModifiedBy>
  <cp:revision>3</cp:revision>
  <dcterms:created xsi:type="dcterms:W3CDTF">2021-04-01T11:38:20Z</dcterms:created>
  <dcterms:modified xsi:type="dcterms:W3CDTF">2021-04-01T12:22:43Z</dcterms:modified>
</cp:coreProperties>
</file>