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4662"/>
  </p:normalViewPr>
  <p:slideViewPr>
    <p:cSldViewPr snapToGrid="0" snapToObjects="1">
      <p:cViewPr varScale="1">
        <p:scale>
          <a:sx n="109" d="100"/>
          <a:sy n="109" d="100"/>
        </p:scale>
        <p:origin x="10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AC186-26D5-9B4A-91DA-2075C117A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6F390B-2952-CC42-8C58-E6B7290B5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16705-6A99-4F43-B7D8-1A28AD29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C1ECD-6005-A044-9DA5-FDD5E4CD9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1CAE8-F34C-ED44-AC12-57FEDC8D8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8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FDE21-7356-2549-A77A-767F6754F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6695CD-38B0-9343-BF6D-A9C8317E2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3FDF7-398E-EE41-BD97-B5B9C9B09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A9B12-9462-9C44-B580-B30CA6FC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7681F-0476-EF4B-8DB2-35F6D1D2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8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E9B599-3579-824A-8953-4B57BE6FD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1C6C13-102F-954B-8171-7588F64DA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82535-71CE-774C-B596-F5304414A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3B55D-38C1-7B41-8E1F-B8E0758F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91B18-6B30-494F-9C65-9DFC589E7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6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5DC38-16E2-AE4A-885F-676E1B68E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9770F-6A53-924C-A950-6EC82D2F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46C31-17D5-6F4C-9F11-6FD7248F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A8AA7-F589-0F4E-ACDA-18B00EE78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CAED9-1BA3-C041-8300-BEBA3659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6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1D20C-A8C7-A84A-AC78-DB8BAC2FB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93EF9-571D-7645-A9F3-0BBCC0DA2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DC020-FEAB-1342-9514-F96A6FDF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C9A1B-9243-1C48-9F01-864BE4CD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085F9-F238-954E-A266-11869EF26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6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C33D-47E1-334E-9F63-CC9CAA956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B112F-BC95-6A4D-82E8-9D2F0C742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9EA42-6233-1F49-AE13-047D3AA6B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44D18-345C-2D43-AD1B-8C17FC061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7018C-F7A2-174F-AF9D-E75379751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0F478-0CB9-044F-9263-9571D2BD4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9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17EC8-9163-D14D-9D57-25817DB2E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C57BA-88EA-904E-9474-52C08F4E9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EBC44-7D21-0E4E-80A2-2BBAE8F11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A14753-8F17-AC46-B249-41778FF4F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B49799-192B-AE4B-9ABB-2269FEAE6A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D7A845-4967-7240-9486-5CCCF6D0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A54F17-6708-9A42-87FE-72C0FA8C2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E517F-CDFF-5B40-B20A-09378C473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4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030D7-2E6B-9D4B-8C72-E95F1135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1E5E4A-11C9-FD4A-BF7E-6AE3B7BA3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26344E-A599-CF4A-92CB-70771243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5F94C-B83F-AB43-8578-C11708F6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0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A6594C-DFAD-E34E-91A5-1202199F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1B8E7-8C97-5044-9873-5AF066528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144C1-9E9D-2D4B-8D96-76438B11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1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213AF-D29A-F34F-8A8C-2C9E73D38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2B4A7-C422-B444-B4BA-2CC665B31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26BC37-9B26-0E43-AE2D-2BFF35434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5B0A8-4205-4145-BA79-064D6D0CC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79CEB-7689-4049-9892-90C3641A7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52CB9-4A9B-944A-8AB3-DAEDB9B65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55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F644-A218-944B-A624-253CD6D20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D7D24B-4FCD-B747-9085-D20DF8DB41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C2983-0974-0F4E-8FA0-985DF54A0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48566-8201-B345-8D8E-8678F00BD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42412-60A1-7F46-B47F-A456E9FF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9B7ED-D540-E141-8063-7D27C79D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4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5D2557-5077-A042-9F8A-ABF4CEC27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959CF-626C-3245-B7D9-73F2D728F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4A351-6ED3-F94D-A4B5-6C378DA22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D8D92-B206-7B4E-B046-3CC6FDA859A1}" type="datetimeFigureOut">
              <a:rPr lang="en-US" smtClean="0"/>
              <a:t>4/29/19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F3652-1474-8441-8DF2-97D5D3C28E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F8D59-1FD8-D04A-8F42-D0BEAA36F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36C12-0A52-C44D-A68D-8E152EB63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3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p.net/manual/en/langref.php" TargetMode="External"/><Relationship Id="rId2" Type="http://schemas.openxmlformats.org/officeDocument/2006/relationships/hyperlink" Target="https://www.php.net/manual/en/langref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pi.jquery.com/" TargetMode="External"/><Relationship Id="rId4" Type="http://schemas.openxmlformats.org/officeDocument/2006/relationships/hyperlink" Target="https://developer.mozilla.org/en-US/docs/Web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artevals.com/login.aspx?s=sien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E084D-D079-8A45-B9FD-C31025AEE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85099-39EF-C745-A862-88F56DFED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4 Connect N is extra credit.</a:t>
            </a:r>
          </a:p>
          <a:p>
            <a:pPr lvl="1"/>
            <a:r>
              <a:rPr lang="en-US" dirty="0"/>
              <a:t>Due Tuesday midnight</a:t>
            </a:r>
          </a:p>
          <a:p>
            <a:pPr lvl="1"/>
            <a:r>
              <a:rPr lang="en-US" dirty="0"/>
              <a:t>Graded 0-3 points; Grade will be added to final average</a:t>
            </a:r>
          </a:p>
          <a:p>
            <a:pPr lvl="2"/>
            <a:r>
              <a:rPr lang="en-US" dirty="0"/>
              <a:t>0.5 point: CSS to make it look better</a:t>
            </a:r>
          </a:p>
          <a:p>
            <a:pPr lvl="2"/>
            <a:r>
              <a:rPr lang="en-US" dirty="0"/>
              <a:t>2 points: Detect diagonal wins</a:t>
            </a:r>
          </a:p>
          <a:p>
            <a:pPr lvl="2"/>
            <a:r>
              <a:rPr lang="en-US" dirty="0"/>
              <a:t>0.5 point: Restart after win</a:t>
            </a:r>
          </a:p>
          <a:p>
            <a:r>
              <a:rPr lang="en-US" dirty="0"/>
              <a:t>Project 3 </a:t>
            </a:r>
          </a:p>
          <a:p>
            <a:pPr lvl="1"/>
            <a:r>
              <a:rPr lang="en-US" dirty="0"/>
              <a:t>If you haven’t already, send me email with URL and </a:t>
            </a:r>
            <a:r>
              <a:rPr lang="en-US" b="1" dirty="0"/>
              <a:t>admin login</a:t>
            </a:r>
          </a:p>
          <a:p>
            <a:pPr lvl="2"/>
            <a:r>
              <a:rPr lang="en-US" dirty="0"/>
              <a:t>2 point penalty if you “submit” after midnight Today (Monday)</a:t>
            </a:r>
          </a:p>
          <a:p>
            <a:pPr lvl="2"/>
            <a:r>
              <a:rPr lang="en-US" dirty="0"/>
              <a:t>5 point penalty if you “submit” after midnight on Tuesday</a:t>
            </a:r>
          </a:p>
          <a:p>
            <a:pPr lvl="2"/>
            <a:r>
              <a:rPr lang="en-US" dirty="0"/>
              <a:t>Must ”submit” before final exam, otherwise zero.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8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3CD6-E8A0-1F44-88F9-82EBE5CF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8A05-C530-0F4D-8A35-C0E4E225A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Final Exam is </a:t>
            </a:r>
            <a:r>
              <a:rPr lang="en-US" dirty="0">
                <a:hlinkClick r:id="rId2"/>
              </a:rPr>
              <a:t>https://www.php.net/manual/en/langref.php</a:t>
            </a:r>
            <a:endParaRPr lang="en-US" dirty="0"/>
          </a:p>
          <a:p>
            <a:r>
              <a:rPr lang="en-US" dirty="0"/>
              <a:t>Bring laptop</a:t>
            </a:r>
          </a:p>
          <a:p>
            <a:pPr lvl="1"/>
            <a:r>
              <a:rPr lang="en-US" dirty="0"/>
              <a:t>If you don’t have a laptop let me know</a:t>
            </a:r>
          </a:p>
          <a:p>
            <a:r>
              <a:rPr lang="en-US" dirty="0"/>
              <a:t>Open everything, i.e., you can use</a:t>
            </a:r>
          </a:p>
          <a:p>
            <a:pPr lvl="1"/>
            <a:r>
              <a:rPr lang="en-US" dirty="0" err="1"/>
              <a:t>zyBook</a:t>
            </a:r>
            <a:endParaRPr lang="en-US" dirty="0"/>
          </a:p>
          <a:p>
            <a:pPr lvl="1"/>
            <a:r>
              <a:rPr lang="en-US" dirty="0"/>
              <a:t>Past project and labs</a:t>
            </a:r>
          </a:p>
          <a:p>
            <a:pPr lvl="1"/>
            <a:r>
              <a:rPr lang="en-US" dirty="0"/>
              <a:t>Online documentation</a:t>
            </a:r>
          </a:p>
          <a:p>
            <a:pPr lvl="2"/>
            <a:r>
              <a:rPr lang="en-US" dirty="0"/>
              <a:t>PHP </a:t>
            </a:r>
            <a:r>
              <a:rPr lang="en-US" dirty="0">
                <a:hlinkClick r:id="rId3"/>
              </a:rPr>
              <a:t>www.php.net/manual/en/langref.php</a:t>
            </a:r>
            <a:endParaRPr lang="en-US" dirty="0"/>
          </a:p>
          <a:p>
            <a:pPr lvl="2"/>
            <a:r>
              <a:rPr lang="en-US" dirty="0"/>
              <a:t>Mozilla reference (JavaScript, HTML, CSS) </a:t>
            </a:r>
            <a:r>
              <a:rPr lang="en-US" dirty="0">
                <a:hlinkClick r:id="rId4"/>
              </a:rPr>
              <a:t>developer.mozilla.org/en-US/docs/Web</a:t>
            </a:r>
            <a:endParaRPr lang="en-US" dirty="0"/>
          </a:p>
          <a:p>
            <a:pPr lvl="2"/>
            <a:r>
              <a:rPr lang="en-US" dirty="0" err="1"/>
              <a:t>Jquery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api.jquery.com/</a:t>
            </a:r>
            <a:endParaRPr lang="en-US" dirty="0"/>
          </a:p>
          <a:p>
            <a:pPr lvl="1"/>
            <a:r>
              <a:rPr lang="en-US" dirty="0"/>
              <a:t>Warning: w3schools is OK, but does have errors.  </a:t>
            </a:r>
            <a:r>
              <a:rPr lang="en-US" dirty="0" err="1"/>
              <a:t>Stackoverflow</a:t>
            </a:r>
            <a:r>
              <a:rPr lang="en-US" dirty="0"/>
              <a:t> is often too specific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23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E3CD6-E8A0-1F44-88F9-82EBE5CF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8A05-C530-0F4D-8A35-C0E4E225A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Please fill out online evaluations</a:t>
            </a:r>
          </a:p>
          <a:p>
            <a:pPr lvl="1"/>
            <a:r>
              <a:rPr lang="en-US" dirty="0">
                <a:hlinkClick r:id="rId2"/>
              </a:rPr>
              <a:t>www.smartevals.com/login.aspx?s=siena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0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8F180-329D-2F47-9EA2-8698BD3DA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E16A0-93B3-4146-8E46-6652E9341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Things in the </a:t>
            </a:r>
            <a:r>
              <a:rPr lang="en-US" dirty="0" err="1"/>
              <a:t>zyBook</a:t>
            </a:r>
            <a:r>
              <a:rPr lang="en-US" dirty="0"/>
              <a:t> we didn’t cover in lecture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Web App. Security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Sample Questions for Final Exam</a:t>
            </a:r>
          </a:p>
        </p:txBody>
      </p:sp>
    </p:spTree>
    <p:extLst>
      <p:ext uri="{BB962C8B-B14F-4D97-AF65-F5344CB8AC3E}">
        <p14:creationId xmlns:p14="http://schemas.microsoft.com/office/powerpoint/2010/main" val="217881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8E79E-D2F1-AF49-B2E8-228B9BB4A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Important things in the </a:t>
            </a:r>
            <a:r>
              <a:rPr lang="en-US" dirty="0" err="1"/>
              <a:t>zyBook</a:t>
            </a:r>
            <a:r>
              <a:rPr lang="en-US" dirty="0"/>
              <a:t> we didn’t cover in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32B0D-B9BB-8542-8826-8437F689C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JSON:  </a:t>
            </a:r>
            <a:r>
              <a:rPr lang="en-US" b="1" dirty="0"/>
              <a:t>J</a:t>
            </a:r>
            <a:r>
              <a:rPr lang="en-US" dirty="0"/>
              <a:t>ava</a:t>
            </a:r>
            <a:r>
              <a:rPr lang="en-US" b="1" dirty="0"/>
              <a:t>S</a:t>
            </a:r>
            <a:r>
              <a:rPr lang="en-US" dirty="0"/>
              <a:t>cript </a:t>
            </a:r>
            <a:r>
              <a:rPr lang="en-US" b="1" dirty="0"/>
              <a:t>O</a:t>
            </a:r>
            <a:r>
              <a:rPr lang="en-US" dirty="0"/>
              <a:t>bject </a:t>
            </a:r>
            <a:r>
              <a:rPr lang="en-US" b="1" dirty="0"/>
              <a:t>N</a:t>
            </a:r>
            <a:r>
              <a:rPr lang="en-US" dirty="0"/>
              <a:t>otation</a:t>
            </a:r>
          </a:p>
          <a:p>
            <a:pPr lvl="1"/>
            <a:r>
              <a:rPr lang="en-US" dirty="0" err="1"/>
              <a:t>www.json.org</a:t>
            </a:r>
            <a:endParaRPr lang="en-US" dirty="0"/>
          </a:p>
          <a:p>
            <a:pPr lvl="1"/>
            <a:r>
              <a:rPr lang="en-US" dirty="0"/>
              <a:t>Way to “encode” data between </a:t>
            </a:r>
            <a:r>
              <a:rPr lang="en-US" b="1" dirty="0"/>
              <a:t>client </a:t>
            </a:r>
            <a:r>
              <a:rPr lang="en-US" b="1" dirty="0">
                <a:sym typeface="Wingdings" pitchFamily="2" charset="2"/>
              </a:rPr>
              <a:t> server</a:t>
            </a:r>
            <a:endParaRPr lang="en-US" b="1" dirty="0"/>
          </a:p>
          <a:p>
            <a:pPr lvl="1"/>
            <a:r>
              <a:rPr lang="en-US" dirty="0"/>
              <a:t>“Superior” alternative to XML (Extensible Markup Language)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Server (PHP) 	Client (JavaScript)</a:t>
            </a:r>
          </a:p>
          <a:p>
            <a:pPr marL="457200" lvl="1" indent="0">
              <a:buNone/>
            </a:pPr>
            <a:r>
              <a:rPr lang="en-US" dirty="0" err="1"/>
              <a:t>json_encode</a:t>
            </a:r>
            <a:r>
              <a:rPr lang="en-US" dirty="0"/>
              <a:t>	</a:t>
            </a:r>
            <a:r>
              <a:rPr lang="en-US" dirty="0" err="1"/>
              <a:t>JSON.stringify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json_decode</a:t>
            </a:r>
            <a:r>
              <a:rPr lang="en-US" dirty="0"/>
              <a:t>	</a:t>
            </a:r>
            <a:r>
              <a:rPr lang="en-US" dirty="0" err="1"/>
              <a:t>JSON.parse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Key Concept: Variables can be passed from one language </a:t>
            </a:r>
            <a:r>
              <a:rPr lang="en-US"/>
              <a:t>to another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03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285</Words>
  <Application>Microsoft Macintosh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Announcements</vt:lpstr>
      <vt:lpstr>More announcements</vt:lpstr>
      <vt:lpstr>More announcements</vt:lpstr>
      <vt:lpstr>Agenda</vt:lpstr>
      <vt:lpstr>Important things in the zyBook we didn’t cover in lecture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9</cp:revision>
  <dcterms:created xsi:type="dcterms:W3CDTF">2019-04-29T10:33:33Z</dcterms:created>
  <dcterms:modified xsi:type="dcterms:W3CDTF">2019-04-29T11:40:10Z</dcterms:modified>
</cp:coreProperties>
</file>