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16" d="100"/>
          <a:sy n="116" d="100"/>
        </p:scale>
        <p:origin x="-1432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printerSettings" Target="printerSettings/printerSettings1.bin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3F878-F5E8-489B-AC8A-64F2A7E22C28}" type="datetimeFigureOut">
              <a:rPr lang="en-US" smtClean="0"/>
              <a:pPr/>
              <a:t>1/22/14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FC063-5EA9-49AF-AFAF-D68C9E82B23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41612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3F878-F5E8-489B-AC8A-64F2A7E22C28}" type="datetimeFigureOut">
              <a:rPr lang="en-US" smtClean="0"/>
              <a:pPr/>
              <a:t>1/22/14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FC063-5EA9-49AF-AFAF-D68C9E82B23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88408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3F878-F5E8-489B-AC8A-64F2A7E22C28}" type="datetimeFigureOut">
              <a:rPr lang="en-US" smtClean="0"/>
              <a:pPr/>
              <a:t>1/22/14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FC063-5EA9-49AF-AFAF-D68C9E82B23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75044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3F878-F5E8-489B-AC8A-64F2A7E22C28}" type="datetimeFigureOut">
              <a:rPr lang="en-US" smtClean="0"/>
              <a:pPr/>
              <a:t>1/22/14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FC063-5EA9-49AF-AFAF-D68C9E82B23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11022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3F878-F5E8-489B-AC8A-64F2A7E22C28}" type="datetimeFigureOut">
              <a:rPr lang="en-US" smtClean="0"/>
              <a:pPr/>
              <a:t>1/22/14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FC063-5EA9-49AF-AFAF-D68C9E82B23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93756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3F878-F5E8-489B-AC8A-64F2A7E22C28}" type="datetimeFigureOut">
              <a:rPr lang="en-US" smtClean="0"/>
              <a:pPr/>
              <a:t>1/22/14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FC063-5EA9-49AF-AFAF-D68C9E82B23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60515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3F878-F5E8-489B-AC8A-64F2A7E22C28}" type="datetimeFigureOut">
              <a:rPr lang="en-US" smtClean="0"/>
              <a:pPr/>
              <a:t>1/22/14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FC063-5EA9-49AF-AFAF-D68C9E82B23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26157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3F878-F5E8-489B-AC8A-64F2A7E22C28}" type="datetimeFigureOut">
              <a:rPr lang="en-US" smtClean="0"/>
              <a:pPr/>
              <a:t>1/22/14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FC063-5EA9-49AF-AFAF-D68C9E82B23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59785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3F878-F5E8-489B-AC8A-64F2A7E22C28}" type="datetimeFigureOut">
              <a:rPr lang="en-US" smtClean="0"/>
              <a:pPr/>
              <a:t>1/22/14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FC063-5EA9-49AF-AFAF-D68C9E82B23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24278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3F878-F5E8-489B-AC8A-64F2A7E22C28}" type="datetimeFigureOut">
              <a:rPr lang="en-US" smtClean="0"/>
              <a:pPr/>
              <a:t>1/22/14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FC063-5EA9-49AF-AFAF-D68C9E82B23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71049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3F878-F5E8-489B-AC8A-64F2A7E22C28}" type="datetimeFigureOut">
              <a:rPr lang="en-US" smtClean="0"/>
              <a:pPr/>
              <a:t>1/22/14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FC063-5EA9-49AF-AFAF-D68C9E82B23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1620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C3F878-F5E8-489B-AC8A-64F2A7E22C28}" type="datetimeFigureOut">
              <a:rPr lang="en-US" smtClean="0"/>
              <a:pPr/>
              <a:t>1/22/14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1FC063-5EA9-49AF-AFAF-D68C9E82B23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26636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3.png"/><Relationship Id="rId3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Web Design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dirty="0" smtClean="0"/>
              <a:t>The term “web design” has come to encompass a number of disciplines, including:</a:t>
            </a:r>
          </a:p>
          <a:p>
            <a:endParaRPr lang="en-US" dirty="0" smtClean="0"/>
          </a:p>
          <a:p>
            <a:r>
              <a:rPr lang="en-US" dirty="0" smtClean="0"/>
              <a:t> Visual (graphic) design</a:t>
            </a:r>
          </a:p>
          <a:p>
            <a:endParaRPr lang="en-US" dirty="0" smtClean="0"/>
          </a:p>
          <a:p>
            <a:r>
              <a:rPr lang="en-US" dirty="0" smtClean="0"/>
              <a:t> User interface and experience design</a:t>
            </a:r>
          </a:p>
          <a:p>
            <a:endParaRPr lang="en-US" dirty="0" smtClean="0"/>
          </a:p>
          <a:p>
            <a:r>
              <a:rPr lang="en-US" dirty="0" smtClean="0"/>
              <a:t> Web document and style sheet production</a:t>
            </a:r>
          </a:p>
          <a:p>
            <a:endParaRPr lang="en-US" dirty="0" smtClean="0"/>
          </a:p>
          <a:p>
            <a:r>
              <a:rPr lang="en-US" dirty="0" smtClean="0"/>
              <a:t> Scripting and programming </a:t>
            </a:r>
          </a:p>
          <a:p>
            <a:endParaRPr lang="en-US" dirty="0" smtClean="0"/>
          </a:p>
          <a:p>
            <a:r>
              <a:rPr lang="en-US" dirty="0" smtClean="0"/>
              <a:t> Content strategy </a:t>
            </a:r>
          </a:p>
          <a:p>
            <a:endParaRPr lang="en-US" dirty="0" smtClean="0"/>
          </a:p>
          <a:p>
            <a:r>
              <a:rPr lang="en-US" dirty="0" smtClean="0"/>
              <a:t> Multimedia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38104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Multimedia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 smtClean="0"/>
              <a:t>Unlike other documents web pages have many layers capable of combining almost any form of media</a:t>
            </a:r>
          </a:p>
          <a:p>
            <a:r>
              <a:rPr lang="en-US" dirty="0" smtClean="0"/>
              <a:t>Text</a:t>
            </a:r>
          </a:p>
          <a:p>
            <a:r>
              <a:rPr lang="en-US" dirty="0" smtClean="0"/>
              <a:t>Audio</a:t>
            </a:r>
          </a:p>
          <a:p>
            <a:r>
              <a:rPr lang="en-US" dirty="0" smtClean="0"/>
              <a:t>Video</a:t>
            </a:r>
          </a:p>
          <a:p>
            <a:r>
              <a:rPr lang="en-US" dirty="0" smtClean="0"/>
              <a:t>Animation</a:t>
            </a:r>
          </a:p>
          <a:p>
            <a:r>
              <a:rPr lang="en-US" dirty="0" smtClean="0"/>
              <a:t>Programs &amp; Application </a:t>
            </a:r>
            <a:r>
              <a:rPr lang="en-US" dirty="0" smtClean="0">
                <a:sym typeface="Wingdings"/>
              </a:rPr>
              <a:t> Interaction as a form of media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12387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Design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Often, when we think of design, we think about how something </a:t>
            </a:r>
            <a:r>
              <a:rPr lang="en-US" b="1" dirty="0" smtClean="0"/>
              <a:t>looks</a:t>
            </a:r>
            <a:r>
              <a:rPr lang="en-US" dirty="0" smtClean="0"/>
              <a:t>. On the Web, the first matter of business is designing how the site </a:t>
            </a:r>
            <a:r>
              <a:rPr lang="en-US" b="1" dirty="0" smtClean="0"/>
              <a:t>works</a:t>
            </a:r>
            <a:r>
              <a:rPr lang="en-US" dirty="0" smtClean="0"/>
              <a:t>.</a:t>
            </a:r>
          </a:p>
          <a:p>
            <a:r>
              <a:rPr lang="en-US" dirty="0" smtClean="0"/>
              <a:t>Interaction Design (</a:t>
            </a:r>
            <a:r>
              <a:rPr lang="en-US" dirty="0" err="1" smtClean="0"/>
              <a:t>IxD</a:t>
            </a:r>
            <a:r>
              <a:rPr lang="en-US" dirty="0" smtClean="0"/>
              <a:t>)</a:t>
            </a:r>
          </a:p>
          <a:p>
            <a:r>
              <a:rPr lang="en-US" dirty="0" smtClean="0"/>
              <a:t>User Interface (UI) design, and </a:t>
            </a:r>
          </a:p>
          <a:p>
            <a:r>
              <a:rPr lang="en-US" dirty="0" smtClean="0"/>
              <a:t>User Experience (UX) design.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95511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Design: Wireframes</a:t>
            </a:r>
            <a:endParaRPr lang="en-US" dirty="0"/>
          </a:p>
        </p:txBody>
      </p:sp>
      <p:pic>
        <p:nvPicPr>
          <p:cNvPr id="5" name="Picture 4" descr="Screen Shot 2014-01-22 at 11.08.09 A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7253" y="1242787"/>
            <a:ext cx="6959600" cy="5397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38325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Design: Site Diagram</a:t>
            </a:r>
            <a:endParaRPr lang="en-US" dirty="0"/>
          </a:p>
        </p:txBody>
      </p:sp>
      <p:pic>
        <p:nvPicPr>
          <p:cNvPr id="3" name="Picture 2" descr="Screen Shot 2014-01-22 at 11.09.26 A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7485" y="1199482"/>
            <a:ext cx="7785100" cy="5384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90935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Visual/Graphic Design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This is where we focus on the “look and feel” of a website.</a:t>
            </a:r>
          </a:p>
          <a:p>
            <a:r>
              <a:rPr lang="en-US" dirty="0" smtClean="0"/>
              <a:t>logos, graphics, type, colors, layout, etc.</a:t>
            </a:r>
          </a:p>
          <a:p>
            <a:r>
              <a:rPr lang="en-US" dirty="0" smtClean="0"/>
              <a:t>Ensure consistency with the brand/message of the organization</a:t>
            </a:r>
          </a:p>
          <a:p>
            <a:r>
              <a:rPr lang="en-US" dirty="0" smtClean="0"/>
              <a:t>Sketches of the way the site might look</a:t>
            </a:r>
          </a:p>
          <a:p>
            <a:r>
              <a:rPr lang="en-US" dirty="0" smtClean="0"/>
              <a:t>producing the graphic files optimized for delivery over the Web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17740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Visual/Graphic Design</a:t>
            </a:r>
            <a:endParaRPr lang="en-US" dirty="0"/>
          </a:p>
        </p:txBody>
      </p:sp>
      <p:pic>
        <p:nvPicPr>
          <p:cNvPr id="3" name="Picture 2" descr="Screen Shot 2014-01-22 at 11.13.57 A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42955" y="2917902"/>
            <a:ext cx="5905500" cy="3492500"/>
          </a:xfrm>
          <a:prstGeom prst="rect">
            <a:avLst/>
          </a:prstGeom>
        </p:spPr>
      </p:pic>
      <p:pic>
        <p:nvPicPr>
          <p:cNvPr id="4" name="Picture 3" descr="Screen Shot 2014-01-22 at 11.13.52 A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0772" y="1790184"/>
            <a:ext cx="5918200" cy="3492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93849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Visual/Graphic Design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Key Languages and Software</a:t>
            </a:r>
          </a:p>
          <a:p>
            <a:r>
              <a:rPr lang="en-US" b="1" dirty="0" smtClean="0"/>
              <a:t>CSS</a:t>
            </a:r>
          </a:p>
          <a:p>
            <a:r>
              <a:rPr lang="en-US" dirty="0" smtClean="0"/>
              <a:t>GIMP2</a:t>
            </a:r>
          </a:p>
          <a:p>
            <a:r>
              <a:rPr lang="en-US" dirty="0" smtClean="0"/>
              <a:t>Adobe Photoshop</a:t>
            </a:r>
          </a:p>
          <a:p>
            <a:r>
              <a:rPr lang="en-US" dirty="0" smtClean="0"/>
              <a:t>Fireworks</a:t>
            </a:r>
          </a:p>
          <a:p>
            <a:r>
              <a:rPr lang="en-US" dirty="0" smtClean="0"/>
              <a:t>Flash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25970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Website Development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Content Authoring</a:t>
            </a:r>
          </a:p>
          <a:p>
            <a:r>
              <a:rPr lang="en-US" dirty="0" smtClean="0"/>
              <a:t>Content Markup (HTML)</a:t>
            </a:r>
          </a:p>
          <a:p>
            <a:r>
              <a:rPr lang="en-US" dirty="0" smtClean="0"/>
              <a:t>Styling (</a:t>
            </a:r>
            <a:r>
              <a:rPr lang="en-US" b="1" dirty="0" smtClean="0"/>
              <a:t>CSS</a:t>
            </a:r>
            <a:r>
              <a:rPr lang="en-US" dirty="0" smtClean="0"/>
              <a:t>)</a:t>
            </a:r>
          </a:p>
          <a:p>
            <a:r>
              <a:rPr lang="en-US" dirty="0" smtClean="0"/>
              <a:t>Scripting &amp; Programming (</a:t>
            </a:r>
            <a:r>
              <a:rPr lang="en-US" b="1" dirty="0" smtClean="0"/>
              <a:t>JavaScript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45684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Development: Backend vs. Frontend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b="1" dirty="0" smtClean="0"/>
              <a:t>Web Browser</a:t>
            </a:r>
          </a:p>
          <a:p>
            <a:r>
              <a:rPr lang="en-US" dirty="0" smtClean="0"/>
              <a:t>Graphic design</a:t>
            </a:r>
          </a:p>
          <a:p>
            <a:r>
              <a:rPr lang="en-US" dirty="0" smtClean="0"/>
              <a:t>Image production</a:t>
            </a:r>
          </a:p>
          <a:p>
            <a:r>
              <a:rPr lang="en-US" dirty="0" smtClean="0"/>
              <a:t>Interface design</a:t>
            </a:r>
          </a:p>
          <a:p>
            <a:r>
              <a:rPr lang="en-US" dirty="0" smtClean="0"/>
              <a:t>User experience</a:t>
            </a:r>
          </a:p>
          <a:p>
            <a:r>
              <a:rPr lang="en-US" b="1" dirty="0" smtClean="0"/>
              <a:t>HTML</a:t>
            </a:r>
            <a:r>
              <a:rPr lang="en-US" dirty="0" smtClean="0"/>
              <a:t> markup</a:t>
            </a:r>
          </a:p>
          <a:p>
            <a:r>
              <a:rPr lang="en-US" b="1" dirty="0" smtClean="0"/>
              <a:t>CSS</a:t>
            </a:r>
            <a:r>
              <a:rPr lang="en-US" dirty="0" smtClean="0"/>
              <a:t> styles</a:t>
            </a:r>
          </a:p>
          <a:p>
            <a:r>
              <a:rPr lang="en-US" b="1" dirty="0" smtClean="0"/>
              <a:t>JavaScript</a:t>
            </a:r>
            <a:endParaRPr lang="en-US" b="1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b="1" dirty="0" smtClean="0"/>
              <a:t>Web Server</a:t>
            </a:r>
          </a:p>
          <a:p>
            <a:r>
              <a:rPr lang="en-US" dirty="0" smtClean="0"/>
              <a:t>Processing Forms</a:t>
            </a:r>
          </a:p>
          <a:p>
            <a:r>
              <a:rPr lang="en-US" dirty="0" smtClean="0"/>
              <a:t>Database Programming</a:t>
            </a:r>
          </a:p>
          <a:p>
            <a:r>
              <a:rPr lang="en-US" dirty="0" smtClean="0"/>
              <a:t>Content Management Systems</a:t>
            </a:r>
          </a:p>
          <a:p>
            <a:r>
              <a:rPr lang="en-US" dirty="0" smtClean="0"/>
              <a:t>Server-side Scripting</a:t>
            </a:r>
          </a:p>
          <a:p>
            <a:r>
              <a:rPr lang="en-US" dirty="0" smtClean="0"/>
              <a:t>Server-side Java, PHP, ASP, Ruby, JSP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03512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</TotalTime>
  <Words>282</Words>
  <Application>Microsoft Macintosh PowerPoint</Application>
  <PresentationFormat>On-screen Show (4:3)</PresentationFormat>
  <Paragraphs>64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What is Web Design</vt:lpstr>
      <vt:lpstr>Design</vt:lpstr>
      <vt:lpstr>Design: Wireframes</vt:lpstr>
      <vt:lpstr>Design: Site Diagram</vt:lpstr>
      <vt:lpstr>Visual/Graphic Design</vt:lpstr>
      <vt:lpstr>Visual/Graphic Design</vt:lpstr>
      <vt:lpstr>Visual/Graphic Design</vt:lpstr>
      <vt:lpstr>Website Development</vt:lpstr>
      <vt:lpstr>Development: Backend vs. Frontend</vt:lpstr>
      <vt:lpstr>Multimedia</vt:lpstr>
    </vt:vector>
  </TitlesOfParts>
  <Company>Siena College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What is Web Design</dc:title>
  <dc:creator>Eric Breimer</dc:creator>
  <cp:lastModifiedBy>Eric Breimer</cp:lastModifiedBy>
  <cp:revision>3</cp:revision>
  <dcterms:created xsi:type="dcterms:W3CDTF">2014-01-22T16:03:40Z</dcterms:created>
  <dcterms:modified xsi:type="dcterms:W3CDTF">2014-01-22T16:25:23Z</dcterms:modified>
</cp:coreProperties>
</file>