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380D706-C6EB-C14F-8DC9-F3E27AEF64A0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1"/>
            <p14:sldId id="270"/>
            <p14:sldId id="272"/>
            <p14:sldId id="273"/>
            <p14:sldId id="275"/>
            <p14:sldId id="274"/>
          </p14:sldIdLst>
        </p14:section>
        <p14:section name="Untitled Section" id="{02450FFB-31B0-364A-BC2D-E7BA818062D8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4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9/20/13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9/20/13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9/20/13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9/20/13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pp</a:t>
            </a:r>
            <a:r>
              <a:rPr lang="en-US" dirty="0" smtClean="0"/>
              <a:t> 105-121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644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20 at 10.04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832"/>
            <a:ext cx="9132130" cy="591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22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index.html</a:t>
            </a:r>
            <a:r>
              <a:rPr lang="en-US" dirty="0" smtClean="0"/>
              <a:t>, link to </a:t>
            </a:r>
            <a:r>
              <a:rPr lang="en-US" dirty="0" err="1" smtClean="0"/>
              <a:t>linguine.html</a:t>
            </a:r>
            <a:endParaRPr lang="en-US" dirty="0"/>
          </a:p>
        </p:txBody>
      </p:sp>
      <p:pic>
        <p:nvPicPr>
          <p:cNvPr id="5" name="Content Placeholder 4" descr="Screen Shot 2013-09-20 at 10.02.5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8" b="1243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47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9-20 at 10.07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84" y="548088"/>
            <a:ext cx="88011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55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linguine.html</a:t>
            </a:r>
            <a:r>
              <a:rPr lang="en-US" dirty="0" smtClean="0"/>
              <a:t>, link to </a:t>
            </a:r>
            <a:r>
              <a:rPr lang="en-US" dirty="0" err="1" smtClean="0"/>
              <a:t>about.html</a:t>
            </a:r>
            <a:endParaRPr lang="en-US" dirty="0"/>
          </a:p>
        </p:txBody>
      </p:sp>
      <p:pic>
        <p:nvPicPr>
          <p:cNvPr id="5" name="Content Placeholder 4" descr="Screen Shot 2013-09-20 at 10.02.5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8" b="1243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77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9-20 at 10.08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659"/>
            <a:ext cx="9145542" cy="605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87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Images</a:t>
            </a:r>
            <a:endParaRPr lang="en-US" dirty="0"/>
          </a:p>
        </p:txBody>
      </p:sp>
      <p:pic>
        <p:nvPicPr>
          <p:cNvPr id="3" name="Picture 2" descr="Screen Shot 2013-09-20 at 10.11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5129"/>
            <a:ext cx="88138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26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about.html</a:t>
            </a:r>
            <a:r>
              <a:rPr lang="en-US" dirty="0" smtClean="0"/>
              <a:t>, insert </a:t>
            </a:r>
            <a:r>
              <a:rPr lang="en-US" dirty="0" err="1" smtClean="0"/>
              <a:t>spoon.gif</a:t>
            </a:r>
            <a:endParaRPr lang="en-US" dirty="0"/>
          </a:p>
        </p:txBody>
      </p:sp>
      <p:pic>
        <p:nvPicPr>
          <p:cNvPr id="5" name="Content Placeholder 4" descr="Screen Shot 2013-09-20 at 10.02.5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8" b="1243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68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salmon.html</a:t>
            </a:r>
            <a:r>
              <a:rPr lang="en-US" dirty="0" smtClean="0"/>
              <a:t>, insert </a:t>
            </a:r>
            <a:r>
              <a:rPr lang="en-US" dirty="0" err="1" smtClean="0"/>
              <a:t>spoon.gif</a:t>
            </a:r>
            <a:endParaRPr lang="en-US" dirty="0"/>
          </a:p>
        </p:txBody>
      </p:sp>
      <p:pic>
        <p:nvPicPr>
          <p:cNvPr id="5" name="Content Placeholder 4" descr="Screen Shot 2013-09-20 at 10.02.5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8" b="1243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01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couscous.html</a:t>
            </a:r>
            <a:r>
              <a:rPr lang="en-US" dirty="0" smtClean="0"/>
              <a:t>, insert </a:t>
            </a:r>
            <a:r>
              <a:rPr lang="en-US" dirty="0" err="1" smtClean="0"/>
              <a:t>jenskitchen.html</a:t>
            </a:r>
            <a:endParaRPr lang="en-US" dirty="0"/>
          </a:p>
        </p:txBody>
      </p:sp>
      <p:pic>
        <p:nvPicPr>
          <p:cNvPr id="5" name="Content Placeholder 4" descr="Screen Shot 2013-09-20 at 10.02.5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8" b="1243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01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4" y="817582"/>
            <a:ext cx="3249714" cy="3085997"/>
          </a:xfrm>
        </p:spPr>
        <p:txBody>
          <a:bodyPr>
            <a:normAutofit/>
          </a:bodyPr>
          <a:lstStyle/>
          <a:p>
            <a:r>
              <a:rPr lang="en-US" dirty="0" smtClean="0"/>
              <a:t>Linking inside a page</a:t>
            </a:r>
            <a:endParaRPr lang="en-US" dirty="0"/>
          </a:p>
        </p:txBody>
      </p:sp>
      <p:pic>
        <p:nvPicPr>
          <p:cNvPr id="3" name="Picture 2" descr="Screen Shot 2013-09-20 at 10.16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982" y="147053"/>
            <a:ext cx="4956926" cy="590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8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1 coming up (details on Monday)</a:t>
            </a:r>
          </a:p>
          <a:p>
            <a:r>
              <a:rPr lang="en-US" dirty="0" smtClean="0"/>
              <a:t>Lab 2 deliverable (submit on Blackboard)</a:t>
            </a:r>
          </a:p>
          <a:p>
            <a:r>
              <a:rPr lang="en-US" dirty="0" smtClean="0"/>
              <a:t>Lab 3 pre-lab quiz is 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284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 inside a page</a:t>
            </a:r>
            <a:endParaRPr lang="en-US" dirty="0"/>
          </a:p>
        </p:txBody>
      </p:sp>
      <p:pic>
        <p:nvPicPr>
          <p:cNvPr id="5" name="Picture 4" descr="Screen Shot 2013-09-20 at 10.15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21" y="2227178"/>
            <a:ext cx="7618787" cy="328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25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9-20 at 9.55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05" y="1871578"/>
            <a:ext cx="4445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25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20 at 9.57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74" y="2678363"/>
            <a:ext cx="7325895" cy="141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87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URLs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points to an external website</a:t>
            </a:r>
          </a:p>
          <a:p>
            <a:endParaRPr lang="en-US" dirty="0"/>
          </a:p>
          <a:p>
            <a:r>
              <a:rPr lang="en-US" dirty="0" err="1" smtClean="0"/>
              <a:t>href</a:t>
            </a:r>
            <a:r>
              <a:rPr lang="en-US" dirty="0" smtClean="0"/>
              <a:t>=“</a:t>
            </a:r>
            <a:r>
              <a:rPr lang="en-US" sz="3200" b="1" dirty="0" smtClean="0">
                <a:solidFill>
                  <a:srgbClr val="660066"/>
                </a:solidFill>
              </a:rPr>
              <a:t>http</a:t>
            </a:r>
            <a:r>
              <a:rPr lang="en-US" dirty="0" smtClean="0"/>
              <a:t>://</a:t>
            </a:r>
            <a:r>
              <a:rPr lang="en-US" dirty="0" err="1" smtClean="0"/>
              <a:t>www.go.com</a:t>
            </a:r>
            <a:r>
              <a:rPr lang="en-US" dirty="0" smtClean="0"/>
              <a:t>/</a:t>
            </a:r>
            <a:r>
              <a:rPr lang="en-US" dirty="0" err="1" smtClean="0"/>
              <a:t>fun.html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768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URLs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point to a file on your server</a:t>
            </a:r>
          </a:p>
          <a:p>
            <a:endParaRPr lang="en-US" dirty="0"/>
          </a:p>
          <a:p>
            <a:r>
              <a:rPr lang="en-US" dirty="0" err="1" smtClean="0"/>
              <a:t>href</a:t>
            </a:r>
            <a:r>
              <a:rPr lang="en-US" dirty="0" smtClean="0"/>
              <a:t>=“</a:t>
            </a:r>
            <a:r>
              <a:rPr lang="en-US" dirty="0" err="1" smtClean="0"/>
              <a:t>fun.html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r>
              <a:rPr lang="en-US" dirty="0" smtClean="0"/>
              <a:t>In the example above, </a:t>
            </a:r>
            <a:r>
              <a:rPr lang="en-US" dirty="0" err="1" smtClean="0"/>
              <a:t>fun.html</a:t>
            </a:r>
            <a:r>
              <a:rPr lang="en-US" dirty="0" smtClean="0"/>
              <a:t> must be in the same folder as the web page that contains the </a:t>
            </a:r>
            <a:r>
              <a:rPr lang="en-US" dirty="0" err="1" smtClean="0"/>
              <a:t>href</a:t>
            </a:r>
            <a:r>
              <a:rPr lang="en-US" dirty="0" smtClean="0"/>
              <a:t> above.</a:t>
            </a:r>
          </a:p>
        </p:txBody>
      </p:sp>
    </p:spTree>
    <p:extLst>
      <p:ext uri="{BB962C8B-B14F-4D97-AF65-F5344CB8AC3E}">
        <p14:creationId xmlns:p14="http://schemas.microsoft.com/office/powerpoint/2010/main" val="512206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HREFs can be long</a:t>
            </a:r>
            <a:endParaRPr lang="en-US" dirty="0"/>
          </a:p>
        </p:txBody>
      </p:sp>
      <p:pic>
        <p:nvPicPr>
          <p:cNvPr id="5" name="Picture 4" descr="Screen Shot 2013-09-20 at 10.01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69" y="2503237"/>
            <a:ext cx="7188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46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9-20 at 10.02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61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70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20 at 10.03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284"/>
            <a:ext cx="9144000" cy="597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396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24</TotalTime>
  <Words>130</Words>
  <Application>Microsoft Macintosh PowerPoint</Application>
  <PresentationFormat>On-screen Show (4:3)</PresentationFormat>
  <Paragraphs>25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Pushpin</vt:lpstr>
      <vt:lpstr>Chapter 6</vt:lpstr>
      <vt:lpstr>Announcements</vt:lpstr>
      <vt:lpstr>PowerPoint Presentation</vt:lpstr>
      <vt:lpstr>PowerPoint Presentation</vt:lpstr>
      <vt:lpstr>Absolute URLs</vt:lpstr>
      <vt:lpstr>Relative URLs</vt:lpstr>
      <vt:lpstr>HREFs can be long</vt:lpstr>
      <vt:lpstr>PowerPoint Presentation</vt:lpstr>
      <vt:lpstr>PowerPoint Presentation</vt:lpstr>
      <vt:lpstr>PowerPoint Presentation</vt:lpstr>
      <vt:lpstr>In index.html, link to linguine.html</vt:lpstr>
      <vt:lpstr>PowerPoint Presentation</vt:lpstr>
      <vt:lpstr>In linguine.html, link to about.html</vt:lpstr>
      <vt:lpstr>PowerPoint Presentation</vt:lpstr>
      <vt:lpstr>Inserting Images</vt:lpstr>
      <vt:lpstr>In about.html, insert spoon.gif</vt:lpstr>
      <vt:lpstr>In salmon.html, insert spoon.gif</vt:lpstr>
      <vt:lpstr>In couscous.html, insert jenskitchen.html</vt:lpstr>
      <vt:lpstr>Linking inside a page</vt:lpstr>
      <vt:lpstr>Linking inside a page</vt:lpstr>
    </vt:vector>
  </TitlesOfParts>
  <Company>Siena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Breimer</dc:creator>
  <cp:lastModifiedBy>Eric Breimer</cp:lastModifiedBy>
  <cp:revision>5</cp:revision>
  <dcterms:created xsi:type="dcterms:W3CDTF">2013-09-20T13:53:05Z</dcterms:created>
  <dcterms:modified xsi:type="dcterms:W3CDTF">2013-09-20T14:17:55Z</dcterms:modified>
</cp:coreProperties>
</file>