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-1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68751"/>
      </p:ext>
    </p:extLst>
  </p:cSld>
  <p:clrMapOvr>
    <a:masterClrMapping/>
  </p:clrMapOvr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Spectrum</vt:lpstr>
      <vt:lpstr>PowerPoint Presentation</vt:lpstr>
    </vt:vector>
  </TitlesOfParts>
  <Company>Siena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Breimer</dc:creator>
  <cp:lastModifiedBy>Eric Breimer</cp:lastModifiedBy>
  <cp:revision>1</cp:revision>
  <dcterms:created xsi:type="dcterms:W3CDTF">2013-12-09T14:38:21Z</dcterms:created>
  <dcterms:modified xsi:type="dcterms:W3CDTF">2013-12-09T14:38:34Z</dcterms:modified>
</cp:coreProperties>
</file>