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0" r:id="rId3"/>
    <p:sldId id="261" r:id="rId4"/>
    <p:sldId id="262" r:id="rId5"/>
    <p:sldId id="268" r:id="rId6"/>
    <p:sldId id="269" r:id="rId7"/>
    <p:sldId id="270" r:id="rId8"/>
    <p:sldId id="256" r:id="rId9"/>
    <p:sldId id="257" r:id="rId10"/>
    <p:sldId id="258" r:id="rId11"/>
    <p:sldId id="259" r:id="rId12"/>
    <p:sldId id="263" r:id="rId13"/>
    <p:sldId id="264" r:id="rId14"/>
    <p:sldId id="265" r:id="rId15"/>
    <p:sldId id="266" r:id="rId16"/>
    <p:sldId id="271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986CF8-4411-324B-A182-BA7E39ECFB8E}">
          <p14:sldIdLst>
            <p14:sldId id="267"/>
            <p14:sldId id="260"/>
            <p14:sldId id="261"/>
            <p14:sldId id="262"/>
            <p14:sldId id="268"/>
            <p14:sldId id="269"/>
            <p14:sldId id="270"/>
            <p14:sldId id="256"/>
            <p14:sldId id="257"/>
            <p14:sldId id="258"/>
            <p14:sldId id="259"/>
            <p14:sldId id="263"/>
            <p14:sldId id="264"/>
            <p14:sldId id="265"/>
            <p14:sldId id="266"/>
            <p14:sldId id="271"/>
            <p14:sldId id="274"/>
          </p14:sldIdLst>
        </p14:section>
        <p14:section name="Untitled Section" id="{AF97099C-6457-3841-9F74-132B8AA0FE65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20" y="-8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iena.edu/~ebreimer/courses/csis-180-f13/labs/lab9/part4a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945" y="2133600"/>
            <a:ext cx="8359306" cy="3992563"/>
          </a:xfrm>
        </p:spPr>
        <p:txBody>
          <a:bodyPr/>
          <a:lstStyle/>
          <a:p>
            <a:r>
              <a:rPr lang="en-US" dirty="0"/>
              <a:t>What are the three standardized core languages used to implement web pages? </a:t>
            </a:r>
            <a:r>
              <a:rPr lang="en-US" b="1" dirty="0"/>
              <a:t>Write the full name not the abbreviation.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4073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 the</a:t>
            </a:r>
            <a:br>
              <a:rPr lang="en-US" dirty="0" smtClean="0"/>
            </a:br>
            <a:r>
              <a:rPr lang="en-US" dirty="0" smtClean="0"/>
              <a:t>HTML, CSS, JavaScript or </a:t>
            </a:r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&lt;p style=“margin: 50px”&gt;This is a paragraph with big margins&lt;/p&gt;</a:t>
            </a:r>
          </a:p>
          <a:p>
            <a:r>
              <a:rPr lang="en-US" dirty="0" smtClean="0"/>
              <a:t>&lt;input type=“submit” </a:t>
            </a:r>
            <a:r>
              <a:rPr lang="en-US" dirty="0" err="1" smtClean="0"/>
              <a:t>onclick</a:t>
            </a:r>
            <a:r>
              <a:rPr lang="en-US" dirty="0" smtClean="0"/>
              <a:t>=“</a:t>
            </a:r>
            <a:r>
              <a:rPr lang="en-US" dirty="0" err="1" smtClean="0"/>
              <a:t>myFunction</a:t>
            </a:r>
            <a:r>
              <a:rPr lang="en-US" dirty="0" smtClean="0"/>
              <a:t>()”&gt;</a:t>
            </a:r>
          </a:p>
          <a:p>
            <a:r>
              <a:rPr lang="en-US" dirty="0" smtClean="0"/>
              <a:t>.important {</a:t>
            </a:r>
            <a:br>
              <a:rPr lang="en-US" dirty="0" smtClean="0"/>
            </a:br>
            <a:r>
              <a:rPr lang="en-US" dirty="0" smtClean="0"/>
              <a:t>	font-weight: bold;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}</a:t>
            </a:r>
          </a:p>
          <a:p>
            <a:r>
              <a:rPr lang="en-US" dirty="0" smtClean="0"/>
              <a:t>$(“.important”).</a:t>
            </a:r>
            <a:r>
              <a:rPr lang="en-US" dirty="0" err="1" smtClean="0"/>
              <a:t>css</a:t>
            </a:r>
            <a:r>
              <a:rPr lang="en-US" dirty="0" smtClean="0"/>
              <a:t>(“color”, “red”);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4864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 the </a:t>
            </a:r>
            <a:br>
              <a:rPr lang="en-US" dirty="0" smtClean="0"/>
            </a:br>
            <a:r>
              <a:rPr lang="en-US" dirty="0" smtClean="0"/>
              <a:t>HTML, CSS, JavaScript or </a:t>
            </a:r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dirty="0" smtClean="0"/>
              <a:t>$</a:t>
            </a:r>
            <a:r>
              <a:rPr lang="en-US" dirty="0"/>
              <a:t>("</a:t>
            </a:r>
            <a:r>
              <a:rPr lang="en-US" dirty="0" smtClean="0"/>
              <a:t>#</a:t>
            </a:r>
            <a:r>
              <a:rPr lang="en-US" dirty="0" err="1" smtClean="0"/>
              <a:t>sportlink</a:t>
            </a:r>
            <a:r>
              <a:rPr lang="en-US" dirty="0" smtClean="0"/>
              <a:t>"</a:t>
            </a:r>
            <a:r>
              <a:rPr lang="en-US" dirty="0"/>
              <a:t>).</a:t>
            </a:r>
            <a:r>
              <a:rPr lang="en-US" dirty="0" err="1"/>
              <a:t>attr</a:t>
            </a:r>
            <a:r>
              <a:rPr lang="en-US" dirty="0"/>
              <a:t>("</a:t>
            </a:r>
            <a:r>
              <a:rPr lang="en-US" dirty="0" err="1"/>
              <a:t>href</a:t>
            </a:r>
            <a:r>
              <a:rPr lang="en-US" dirty="0"/>
              <a:t>","http:/</a:t>
            </a:r>
            <a:r>
              <a:rPr lang="en-US" dirty="0" smtClean="0"/>
              <a:t>/</a:t>
            </a:r>
            <a:r>
              <a:rPr lang="en-US" dirty="0" err="1" smtClean="0"/>
              <a:t>www.espn.com</a:t>
            </a:r>
            <a:r>
              <a:rPr lang="en-US" dirty="0" smtClean="0"/>
              <a:t>"</a:t>
            </a:r>
            <a:r>
              <a:rPr lang="en-US" dirty="0"/>
              <a:t>)</a:t>
            </a:r>
            <a:r>
              <a:rPr lang="en-US" dirty="0" smtClean="0"/>
              <a:t>;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$</a:t>
            </a:r>
            <a:r>
              <a:rPr lang="en-US" dirty="0"/>
              <a:t>("</a:t>
            </a:r>
            <a:r>
              <a:rPr lang="en-US" dirty="0" smtClean="0"/>
              <a:t>#red"</a:t>
            </a:r>
            <a:r>
              <a:rPr lang="en-US" dirty="0"/>
              <a:t>).</a:t>
            </a:r>
            <a:r>
              <a:rPr lang="en-US" dirty="0" err="1"/>
              <a:t>attr</a:t>
            </a:r>
            <a:r>
              <a:rPr lang="en-US" dirty="0" smtClean="0"/>
              <a:t>(”</a:t>
            </a:r>
            <a:r>
              <a:rPr lang="en-US" dirty="0" err="1" smtClean="0"/>
              <a:t>style",”color</a:t>
            </a:r>
            <a:r>
              <a:rPr lang="en-US" dirty="0" smtClean="0"/>
              <a:t>: red"</a:t>
            </a:r>
            <a:r>
              <a:rPr lang="en-US" dirty="0"/>
              <a:t>);</a:t>
            </a:r>
            <a:br>
              <a:rPr lang="en-US" dirty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6255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CSS better than HTML for styling a web page?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79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JavaScript better than CSS for implementing interaction?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60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Frontend design refers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web server</a:t>
            </a:r>
          </a:p>
          <a:p>
            <a:pPr lvl="0"/>
            <a:r>
              <a:rPr lang="en-US" dirty="0"/>
              <a:t>Form processing</a:t>
            </a:r>
          </a:p>
          <a:p>
            <a:pPr lvl="0"/>
            <a:r>
              <a:rPr lang="en-US" dirty="0"/>
              <a:t>CSS coding</a:t>
            </a:r>
          </a:p>
          <a:p>
            <a:pPr lvl="0"/>
            <a:r>
              <a:rPr lang="en-US" dirty="0"/>
              <a:t>Database development</a:t>
            </a:r>
          </a:p>
          <a:p>
            <a:pPr lvl="0"/>
            <a:r>
              <a:rPr lang="en-US" dirty="0"/>
              <a:t>PHP Programming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90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Backend development refers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Graphic design</a:t>
            </a:r>
          </a:p>
          <a:p>
            <a:pPr lvl="0"/>
            <a:r>
              <a:rPr lang="en-US" dirty="0"/>
              <a:t>Interface design</a:t>
            </a:r>
          </a:p>
          <a:p>
            <a:pPr lvl="0"/>
            <a:r>
              <a:rPr lang="en-US" dirty="0"/>
              <a:t>Page layout design</a:t>
            </a:r>
          </a:p>
          <a:p>
            <a:pPr lvl="0"/>
            <a:r>
              <a:rPr lang="en-US" dirty="0"/>
              <a:t>Database development</a:t>
            </a:r>
          </a:p>
          <a:p>
            <a:pPr lvl="0"/>
            <a:r>
              <a:rPr lang="en-US" dirty="0"/>
              <a:t>Style sheet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052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3333181" cy="967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 up with 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5477" y="283506"/>
            <a:ext cx="5002773" cy="5842657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en-US" i="1" dirty="0"/>
              <a:t>Carmelo Anthony Player Profile</a:t>
            </a:r>
            <a:br>
              <a:rPr lang="en-US" i="1" dirty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>Biography</a:t>
            </a:r>
            <a:br>
              <a:rPr lang="en-US" i="1" dirty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>Carmelo was born in Baltimore MD and went to college at Syracuse University. He won a national championship.  He is a nice guy.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  <a:p>
            <a:pPr marL="0" indent="0">
              <a:buNone/>
            </a:pPr>
            <a:r>
              <a:rPr lang="en-US" i="1" dirty="0"/>
              <a:t>Hobbies – Most Favorite To Least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  <a:p>
            <a:pPr marL="0" indent="0">
              <a:buNone/>
            </a:pPr>
            <a:r>
              <a:rPr lang="en-US" i="1" dirty="0"/>
              <a:t>Drain Buckets</a:t>
            </a:r>
            <a:br>
              <a:rPr lang="en-US" i="1" dirty="0"/>
            </a:br>
            <a:endParaRPr lang="en-US" dirty="0"/>
          </a:p>
          <a:p>
            <a:pPr marL="0" indent="0">
              <a:buNone/>
            </a:pPr>
            <a:r>
              <a:rPr lang="en-US" i="1" dirty="0"/>
              <a:t>Getting Tattoos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/>
            </a:r>
            <a:br>
              <a:rPr lang="en-US" i="1" dirty="0"/>
            </a:br>
            <a:r>
              <a:rPr lang="en-US" i="1" dirty="0"/>
              <a:t>Tweeting </a:t>
            </a:r>
            <a:br>
              <a:rPr lang="en-US" i="1" dirty="0"/>
            </a:br>
            <a:endParaRPr lang="en-US" dirty="0"/>
          </a:p>
          <a:p>
            <a:pPr marL="0" indent="0">
              <a:buNone/>
            </a:pPr>
            <a:r>
              <a:rPr lang="en-US" i="1" dirty="0"/>
              <a:t>Programming in JavaScript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32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http://www.cs.siena.edu/~ebreimer/courses/csis-180-f13/labs/lab9/</a:t>
            </a:r>
            <a:r>
              <a:rPr lang="en-US" dirty="0" smtClean="0">
                <a:hlinkClick r:id="rId2"/>
              </a:rPr>
              <a:t>part4a.html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6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Concept Questions: True or False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jQuery</a:t>
            </a:r>
            <a:r>
              <a:rPr lang="en-US" dirty="0" smtClean="0"/>
              <a:t> is a JavaScript library</a:t>
            </a:r>
            <a:endParaRPr lang="en-US" dirty="0"/>
          </a:p>
          <a:p>
            <a:r>
              <a:rPr lang="en-US" dirty="0" smtClean="0"/>
              <a:t>CSS is an extension of HTML. Explain.</a:t>
            </a:r>
            <a:endParaRPr lang="en-US" dirty="0"/>
          </a:p>
          <a:p>
            <a:r>
              <a:rPr lang="en-US" dirty="0" smtClean="0"/>
              <a:t>HTML </a:t>
            </a:r>
            <a:r>
              <a:rPr lang="en-US" u="sng" dirty="0" smtClean="0"/>
              <a:t>can be used to </a:t>
            </a:r>
            <a:r>
              <a:rPr lang="en-US" dirty="0" smtClean="0"/>
              <a:t>change the appearance of a website. Explain.</a:t>
            </a:r>
          </a:p>
          <a:p>
            <a:r>
              <a:rPr lang="en-US" dirty="0" smtClean="0"/>
              <a:t>HTML </a:t>
            </a:r>
            <a:r>
              <a:rPr lang="en-US" b="1" u="sng" dirty="0" smtClean="0"/>
              <a:t>should be used </a:t>
            </a:r>
            <a:r>
              <a:rPr lang="en-US" dirty="0" smtClean="0"/>
              <a:t>to control the appearance of a website. Explain.</a:t>
            </a:r>
          </a:p>
          <a:p>
            <a:r>
              <a:rPr lang="en-US" dirty="0" smtClean="0"/>
              <a:t>CSS alone can be used to make a web page interactive, i.e., user interaction can change the appearance of a website.</a:t>
            </a:r>
          </a:p>
        </p:txBody>
      </p:sp>
    </p:spTree>
    <p:extLst>
      <p:ext uri="{BB962C8B-B14F-4D97-AF65-F5344CB8AC3E}">
        <p14:creationId xmlns:p14="http://schemas.microsoft.com/office/powerpoint/2010/main" val="238712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Show an example of how CSS can make a page interactive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202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Show an example of how CSS can make a page interactive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r>
              <a:rPr lang="en-US" dirty="0" smtClean="0"/>
              <a:t>a {color: black}</a:t>
            </a:r>
          </a:p>
          <a:p>
            <a:r>
              <a:rPr lang="en-US" dirty="0" err="1" smtClean="0"/>
              <a:t>a:hover</a:t>
            </a:r>
            <a:r>
              <a:rPr lang="en-US" dirty="0" smtClean="0"/>
              <a:t> {color: red; font-weight: bold}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5056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945" y="2133600"/>
            <a:ext cx="8359306" cy="39925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Which HTML tag defines an item in a list</a:t>
            </a:r>
            <a:r>
              <a:rPr lang="en-US" dirty="0" smtClean="0"/>
              <a:t>?</a:t>
            </a:r>
          </a:p>
          <a:p>
            <a:pPr lvl="0"/>
            <a:r>
              <a:rPr lang="en-US" dirty="0" smtClean="0"/>
              <a:t>Which </a:t>
            </a:r>
            <a:r>
              <a:rPr lang="en-US" dirty="0"/>
              <a:t>HTML tag defines a list that uses bullets instead of numbers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 smtClean="0"/>
              <a:t>Which </a:t>
            </a:r>
            <a:r>
              <a:rPr lang="en-US" dirty="0"/>
              <a:t>HTML tag defines a numbered list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 smtClean="0"/>
              <a:t>Which </a:t>
            </a:r>
            <a:r>
              <a:rPr lang="en-US" dirty="0"/>
              <a:t>HTML tag contains the title and character set of a web page?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337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945" y="2133600"/>
            <a:ext cx="8359306" cy="3992563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Which </a:t>
            </a:r>
            <a:r>
              <a:rPr lang="en-US" dirty="0" smtClean="0"/>
              <a:t>CSS attribute makes text bold?</a:t>
            </a:r>
          </a:p>
          <a:p>
            <a:pPr lvl="0"/>
            <a:r>
              <a:rPr lang="en-US" dirty="0" smtClean="0"/>
              <a:t>How do you use CSS to make a &lt;div&gt; centered?</a:t>
            </a:r>
            <a:endParaRPr lang="en-US" dirty="0"/>
          </a:p>
          <a:p>
            <a:pPr lvl="0"/>
            <a:r>
              <a:rPr lang="en-US" dirty="0" smtClean="0"/>
              <a:t>What is the difference between the CSS color attribute and background-color attribute?</a:t>
            </a:r>
          </a:p>
          <a:p>
            <a:pPr lvl="0"/>
            <a:r>
              <a:rPr lang="en-US" dirty="0"/>
              <a:t>Write the CSS code to make list items bold but only if the list items are inside of a &lt;</a:t>
            </a:r>
            <a:r>
              <a:rPr lang="en-US" dirty="0" err="1"/>
              <a:t>nav</a:t>
            </a:r>
            <a:r>
              <a:rPr lang="en-US" dirty="0"/>
              <a:t>&gt; tag:</a:t>
            </a:r>
            <a:r>
              <a:rPr lang="en-US" dirty="0"/>
              <a:t> </a:t>
            </a:r>
            <a:endParaRPr lang="en-US" dirty="0" smtClean="0"/>
          </a:p>
          <a:p>
            <a:pPr lvl="0"/>
            <a:r>
              <a:rPr lang="en-US" dirty="0"/>
              <a:t>Write the CSS code to center the text of paragraphs but only if the paragraph is in a &lt;div&gt; tag with the class name “center”:</a:t>
            </a:r>
            <a:r>
              <a:rPr lang="en-US" dirty="0"/>
              <a:t> </a:t>
            </a:r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52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and </a:t>
            </a:r>
            <a:r>
              <a:rPr lang="en-US" dirty="0" err="1" smtClean="0"/>
              <a:t>jQuery</a:t>
            </a:r>
            <a:r>
              <a:rPr lang="en-US" dirty="0" smtClean="0"/>
              <a:t> type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code writing, but you must identify JavaScript vs. the other languages.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420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of these is </a:t>
            </a:r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document.getElementByID</a:t>
            </a:r>
            <a:r>
              <a:rPr lang="en-US" dirty="0" smtClean="0"/>
              <a:t>(“intro”);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var</a:t>
            </a:r>
            <a:r>
              <a:rPr lang="en-US" dirty="0" smtClean="0"/>
              <a:t> x = 3;</a:t>
            </a:r>
          </a:p>
          <a:p>
            <a:r>
              <a:rPr lang="en-US" dirty="0" smtClean="0"/>
              <a:t>C. $(“#intro”).html(“hello”);</a:t>
            </a:r>
          </a:p>
          <a:p>
            <a:r>
              <a:rPr lang="en-US" dirty="0" smtClean="0"/>
              <a:t>D. #intro { color: red 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68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wrong with this code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HTML:</a:t>
            </a:r>
          </a:p>
          <a:p>
            <a:pPr lvl="1"/>
            <a:r>
              <a:rPr lang="en-US" dirty="0" smtClean="0"/>
              <a:t>&lt;button&gt;OK&lt;/button&gt;</a:t>
            </a:r>
          </a:p>
          <a:p>
            <a:pPr lvl="1"/>
            <a:r>
              <a:rPr lang="en-US" dirty="0"/>
              <a:t>&lt;button</a:t>
            </a:r>
            <a:r>
              <a:rPr lang="en-US" dirty="0" smtClean="0"/>
              <a:t>&gt;Cancel&lt;</a:t>
            </a:r>
            <a:r>
              <a:rPr lang="en-US" dirty="0"/>
              <a:t>/button&gt;</a:t>
            </a:r>
          </a:p>
          <a:p>
            <a:r>
              <a:rPr lang="en-US" dirty="0" err="1" smtClean="0"/>
              <a:t>jQuery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$(“button”).click( submit() 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82462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30</TotalTime>
  <Words>534</Words>
  <Application>Microsoft Macintosh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Spectrum</vt:lpstr>
      <vt:lpstr>Key question</vt:lpstr>
      <vt:lpstr>Key Concept Questions: True or False</vt:lpstr>
      <vt:lpstr>Show an example of how CSS can make a page interactive</vt:lpstr>
      <vt:lpstr>Show an example of how CSS can make a page interactive</vt:lpstr>
      <vt:lpstr>HTML questions</vt:lpstr>
      <vt:lpstr>HTML questions</vt:lpstr>
      <vt:lpstr>JavaScript and jQuery type questions</vt:lpstr>
      <vt:lpstr>Which of these is jQuery</vt:lpstr>
      <vt:lpstr>What is wrong with this code</vt:lpstr>
      <vt:lpstr>Identify the HTML, CSS, JavaScript or jQuery</vt:lpstr>
      <vt:lpstr>Identify the  HTML, CSS, JavaScript or jQuery</vt:lpstr>
      <vt:lpstr>Why is CSS better than HTML for styling a web page?</vt:lpstr>
      <vt:lpstr>Why is JavaScript better than CSS for implementing interaction?</vt:lpstr>
      <vt:lpstr>Frontend design refers to</vt:lpstr>
      <vt:lpstr>Backend development refers to</vt:lpstr>
      <vt:lpstr>Mark up with HTML</vt:lpstr>
      <vt:lpstr>Lab 9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Breimer</dc:creator>
  <cp:lastModifiedBy>Eric Breimer</cp:lastModifiedBy>
  <cp:revision>8</cp:revision>
  <dcterms:created xsi:type="dcterms:W3CDTF">2013-12-09T14:38:21Z</dcterms:created>
  <dcterms:modified xsi:type="dcterms:W3CDTF">2013-12-09T15:20:18Z</dcterms:modified>
</cp:coreProperties>
</file>