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3" d="100"/>
          <a:sy n="133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574C10A1-9B4D-0D44-BF3A-7AD38A182607}" type="datetimeFigureOut">
              <a:rPr lang="en-US" smtClean="0"/>
              <a:t>9/9/11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90B68A1-EE75-4941-824C-7C6120EA09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reading Chapters 1 and 2</a:t>
            </a:r>
          </a:p>
          <a:p>
            <a:r>
              <a:rPr lang="en-US" dirty="0" smtClean="0"/>
              <a:t>Submit your Word Doc (it’ll be late, but won’t be a zero)</a:t>
            </a:r>
          </a:p>
          <a:p>
            <a:r>
              <a:rPr lang="en-US" dirty="0" smtClean="0"/>
              <a:t>New homework is due Monday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compilation process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436673"/>
            <a:ext cx="13716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Source Code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.java file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436673"/>
            <a:ext cx="1524000" cy="175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Java Compiler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(translates source code</a:t>
            </a:r>
            <a:br>
              <a:rPr lang="en-US" dirty="0" smtClean="0"/>
            </a:br>
            <a:r>
              <a:rPr lang="en-US" dirty="0" smtClean="0"/>
              <a:t> to byte code)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2436673"/>
            <a:ext cx="220980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Compiled Byte Code</a:t>
            </a:r>
          </a:p>
          <a:p>
            <a:r>
              <a:rPr lang="en-US" dirty="0" smtClean="0"/>
              <a:t>.class file</a:t>
            </a:r>
          </a:p>
          <a:p>
            <a:r>
              <a:rPr lang="en-US" dirty="0" smtClean="0"/>
              <a:t>.jar file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2436673"/>
            <a:ext cx="1676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Java Virtual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(runs compiled code)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4572000"/>
            <a:ext cx="2057400" cy="17543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Executable Program</a:t>
            </a:r>
          </a:p>
          <a:p>
            <a:r>
              <a:rPr lang="en-US" dirty="0" smtClean="0"/>
              <a:t>Graphical programs run in a new window (Window Controller)</a:t>
            </a: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7400" y="2761428"/>
            <a:ext cx="381000" cy="158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62400" y="2761427"/>
            <a:ext cx="381000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53200" y="2758251"/>
            <a:ext cx="381000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306092" y="4104898"/>
            <a:ext cx="934207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2025511"/>
            <a:ext cx="82296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BlueJ</a:t>
            </a:r>
            <a:r>
              <a:rPr lang="en-US" dirty="0" smtClean="0">
                <a:solidFill>
                  <a:schemeClr val="tx1"/>
                </a:solidFill>
              </a:rPr>
              <a:t> Integrated Development Environment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compilation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languages do not need to be compiled</a:t>
            </a:r>
          </a:p>
          <a:p>
            <a:pPr lvl="1"/>
            <a:r>
              <a:rPr lang="en-US" dirty="0" smtClean="0"/>
              <a:t>PHP code is interpreted on the fly </a:t>
            </a:r>
            <a:r>
              <a:rPr lang="en-US" dirty="0" err="1" smtClean="0"/>
              <a:t>bya</a:t>
            </a:r>
            <a:r>
              <a:rPr lang="en-US" dirty="0" smtClean="0"/>
              <a:t> server</a:t>
            </a:r>
          </a:p>
          <a:p>
            <a:r>
              <a:rPr lang="en-US" dirty="0" smtClean="0"/>
              <a:t>Most languages are compiled directly into binary code for a platform (PC, Mac, Unix)</a:t>
            </a:r>
          </a:p>
          <a:p>
            <a:pPr lvl="1"/>
            <a:r>
              <a:rPr lang="en-US" dirty="0" smtClean="0"/>
              <a:t>For example, C++ is often compiled into a PC .exe file; won’t run on a Mac or Unix computer.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library of pre-compiled code that lets you draw objects</a:t>
            </a:r>
          </a:p>
          <a:p>
            <a:r>
              <a:rPr lang="en-US" dirty="0" smtClean="0"/>
              <a:t>It includes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Objects that can be drawn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Window Controller that can detect event and allow you to interact with the objects via the mouse.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 and AWT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ObjectDraw</a:t>
            </a:r>
            <a:r>
              <a:rPr lang="en-US" b="1" dirty="0" smtClean="0"/>
              <a:t> </a:t>
            </a:r>
            <a:r>
              <a:rPr lang="en-US" dirty="0" smtClean="0"/>
              <a:t>is a very simple library of “</a:t>
            </a:r>
            <a:r>
              <a:rPr lang="en-US" i="1" dirty="0" smtClean="0"/>
              <a:t>classes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Java provides other libraries (Swing and AWT) that are more powerful than </a:t>
            </a:r>
            <a:r>
              <a:rPr lang="en-US" dirty="0" err="1" smtClean="0"/>
              <a:t>ObjectDraw</a:t>
            </a:r>
            <a:endParaRPr lang="en-US" dirty="0" smtClean="0"/>
          </a:p>
          <a:p>
            <a:pPr lvl="1"/>
            <a:r>
              <a:rPr lang="en-US" dirty="0" smtClean="0"/>
              <a:t>We use </a:t>
            </a:r>
            <a:r>
              <a:rPr lang="en-US" dirty="0" err="1" smtClean="0"/>
              <a:t>ObjectDraw</a:t>
            </a:r>
            <a:r>
              <a:rPr lang="en-US" dirty="0" smtClean="0"/>
              <a:t> because it is simple and easier to understand</a:t>
            </a:r>
          </a:p>
          <a:p>
            <a:pPr lvl="1"/>
            <a:r>
              <a:rPr lang="en-US" dirty="0" smtClean="0"/>
              <a:t>Once you learn </a:t>
            </a:r>
            <a:r>
              <a:rPr lang="en-US" dirty="0" err="1" smtClean="0"/>
              <a:t>ObjectDraw</a:t>
            </a:r>
            <a:r>
              <a:rPr lang="en-US" dirty="0" smtClean="0"/>
              <a:t> learning other libraries is easier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ObjectDraw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know what I can do and how I can do it.</a:t>
            </a:r>
          </a:p>
          <a:p>
            <a:r>
              <a:rPr lang="en-US" dirty="0" smtClean="0"/>
              <a:t>The book shows you how to do lots</a:t>
            </a:r>
          </a:p>
          <a:p>
            <a:r>
              <a:rPr lang="en-US" dirty="0" smtClean="0"/>
              <a:t>Google “</a:t>
            </a:r>
            <a:r>
              <a:rPr lang="en-US" dirty="0" err="1" smtClean="0"/>
              <a:t>ObjectDraw</a:t>
            </a:r>
            <a:r>
              <a:rPr lang="en-US" dirty="0" smtClean="0"/>
              <a:t> Documentation” and you’ll get the </a:t>
            </a:r>
            <a:r>
              <a:rPr lang="en-US" smtClean="0"/>
              <a:t>official documentation.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28</TotalTime>
  <Words>276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Exhibit</vt:lpstr>
      <vt:lpstr>Announcements</vt:lpstr>
      <vt:lpstr>Recap of compilation process</vt:lpstr>
      <vt:lpstr>Other compilation details</vt:lpstr>
      <vt:lpstr>ObjectDraw</vt:lpstr>
      <vt:lpstr>Swing and AWT</vt:lpstr>
      <vt:lpstr>Learning ObjectDraw</vt:lpstr>
    </vt:vector>
  </TitlesOfParts>
  <Company>Siena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Eric Breimer</dc:creator>
  <cp:lastModifiedBy>Eric Breimer</cp:lastModifiedBy>
  <cp:revision>4</cp:revision>
  <dcterms:created xsi:type="dcterms:W3CDTF">2011-09-09T13:48:13Z</dcterms:created>
  <dcterms:modified xsi:type="dcterms:W3CDTF">2011-09-09T14:16:55Z</dcterms:modified>
</cp:coreProperties>
</file>